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00" autoAdjust="0"/>
  </p:normalViewPr>
  <p:slideViewPr>
    <p:cSldViewPr snapToGrid="0">
      <p:cViewPr varScale="1">
        <p:scale>
          <a:sx n="76" d="100"/>
          <a:sy n="76" d="100"/>
        </p:scale>
        <p:origin x="224" y="11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It's </a:t>
            </a:r>
            <a:r>
              <a:rPr lang="en-US" dirty="0" smtClean="0"/>
              <a:t>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GE: Change File Resource to 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GE: 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smtClean="0"/>
              <a:t>[</a:t>
            </a:r>
            <a:r>
              <a:rPr lang="is-IS" sz="2200" smtClean="0"/>
              <a:t>2016</a:t>
            </a:r>
            <a:r>
              <a:rPr lang="en-US" sz="2200" smtClean="0"/>
              <a:t>-09-16T14:18:05+00:00</a:t>
            </a:r>
            <a:r>
              <a:rPr lang="en-US" sz="2200" dirty="0"/>
              <a:t>]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smtClean="0"/>
              <a:t>[</a:t>
            </a:r>
            <a:r>
              <a:rPr lang="is-IS" sz="2200" smtClean="0"/>
              <a:t>2016</a:t>
            </a:r>
            <a:r>
              <a:rPr lang="en-US" sz="2200" smtClean="0"/>
              <a:t>-09-16T14:18:09+00:00</a:t>
            </a:r>
            <a:r>
              <a:rPr lang="en-US" sz="2200" dirty="0"/>
              <a:t>] WARN: Cloning resource attributes for service[httpd] from prior resource (CHEF-3694)</a:t>
            </a:r>
          </a:p>
          <a:p>
            <a:r>
              <a:rPr lang="en-US" sz="2200" smtClean="0"/>
              <a:t>[</a:t>
            </a:r>
            <a:r>
              <a:rPr lang="is-IS" sz="2200" smtClean="0"/>
              <a:t>2016</a:t>
            </a:r>
            <a:r>
              <a:rPr lang="en-US" sz="2200" smtClean="0"/>
              <a:t>-09-16T14:18:09+00:00</a:t>
            </a:r>
            <a:r>
              <a:rPr lang="en-US" sz="2200" dirty="0"/>
              <a:t>] WARN: Previous service[httpd]: /root/.chef/local-mode-cache/cache/cookbooks/apache/recipes/server.rb:8:in `</a:t>
            </a:r>
            <a:r>
              <a:rPr lang="en-US" sz="2200" dirty="0" err="1"/>
              <a:t>from_file</a:t>
            </a:r>
            <a:r>
              <a:rPr lang="en-US" sz="2200" dirty="0"/>
              <a:t>'</a:t>
            </a:r>
          </a:p>
          <a:p>
            <a:r>
              <a:rPr lang="en-US" sz="2200" smtClean="0"/>
              <a:t>[</a:t>
            </a:r>
            <a:r>
              <a:rPr lang="is-IS" sz="2200" smtClean="0"/>
              <a:t>2016</a:t>
            </a:r>
            <a:r>
              <a:rPr lang="en-US" sz="2200" smtClean="0"/>
              <a:t>-09-16T14:18:09+00:00</a:t>
            </a:r>
            <a:r>
              <a:rPr lang="en-US" sz="2200" dirty="0"/>
              <a:t>]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mtClean="0"/>
              <a:t>[</a:t>
            </a:r>
            <a:r>
              <a:rPr lang="is-IS" smtClean="0"/>
              <a:t>2016</a:t>
            </a:r>
            <a:r>
              <a:rPr lang="en-US" smtClean="0"/>
              <a:t>-09-16T14:18:05+00:00</a:t>
            </a:r>
            <a:r>
              <a:rPr lang="en-US" dirty="0"/>
              <a:t>]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smtClean="0"/>
              <a:t>[</a:t>
            </a:r>
            <a:r>
              <a:rPr lang="is-IS" smtClean="0"/>
              <a:t>2016</a:t>
            </a:r>
            <a:r>
              <a:rPr lang="en-US" smtClean="0"/>
              <a:t>-09-16T14:18:09+00:00</a:t>
            </a:r>
            <a:r>
              <a:rPr lang="en-US" dirty="0"/>
              <a:t>] WARN: Cloning resource attributes for service[httpd] from prior resource (CHEF-3694)</a:t>
            </a:r>
          </a:p>
          <a:p>
            <a:r>
              <a:rPr lang="en-US" smtClean="0"/>
              <a:t>[</a:t>
            </a:r>
            <a:r>
              <a:rPr lang="is-IS" smtClean="0"/>
              <a:t>2016</a:t>
            </a:r>
            <a:r>
              <a:rPr lang="en-US" smtClean="0"/>
              <a:t>-09-16T14:18:09+00:00</a:t>
            </a:r>
            <a:r>
              <a:rPr lang="en-US" dirty="0"/>
              <a:t>] WARN: Previous service[httpd]: /root/.chef/local-mode-cache/cache/cookbooks/apache/recipes/server.rb:8:in `</a:t>
            </a:r>
            <a:r>
              <a:rPr lang="en-US" dirty="0" err="1"/>
              <a:t>from_file</a:t>
            </a:r>
            <a:r>
              <a:rPr lang="en-US" dirty="0"/>
              <a:t>'</a:t>
            </a:r>
          </a:p>
          <a:p>
            <a:r>
              <a:rPr lang="en-US" smtClean="0"/>
              <a:t>[</a:t>
            </a:r>
            <a:r>
              <a:rPr lang="is-IS" smtClean="0"/>
              <a:t>2016</a:t>
            </a:r>
            <a:r>
              <a:rPr lang="en-US" smtClean="0"/>
              <a:t>-09-16T14:18:09+00:00</a:t>
            </a:r>
            <a:r>
              <a:rPr lang="en-US" dirty="0"/>
              <a:t>]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15814</TotalTime>
  <Words>5389</Words>
  <Application>Microsoft Macintosh PowerPoint</Application>
  <PresentationFormat>Custom</PresentationFormat>
  <Paragraphs>714</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Demo: cookbook_file's Source Match Up</vt:lpstr>
      <vt:lpstr>Template</vt:lpstr>
      <vt:lpstr>Demo: Template File's Source Matches Up</vt:lpstr>
      <vt:lpstr>Template</vt:lpstr>
      <vt:lpstr>GE: Cleaner Apache Recipe</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File Resource to a Template Resource</vt:lpstr>
      <vt:lpstr>What to Specify as the Source?</vt:lpstr>
      <vt:lpstr>GE: Viewing the Partial Path to the Template</vt:lpstr>
      <vt:lpstr>GE: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2037</cp:revision>
  <cp:lastPrinted>2015-02-07T23:49:10Z</cp:lastPrinted>
  <dcterms:created xsi:type="dcterms:W3CDTF">2012-09-13T17:36:07Z</dcterms:created>
  <dcterms:modified xsi:type="dcterms:W3CDTF">2016-02-22T22:30:01Z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